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3"/>
  </p:notesMasterIdLst>
  <p:sldIdLst>
    <p:sldId id="256" r:id="rId2"/>
    <p:sldId id="281" r:id="rId3"/>
    <p:sldId id="286" r:id="rId4"/>
    <p:sldId id="288" r:id="rId5"/>
    <p:sldId id="287" r:id="rId6"/>
    <p:sldId id="291" r:id="rId7"/>
    <p:sldId id="284" r:id="rId8"/>
    <p:sldId id="283" r:id="rId9"/>
    <p:sldId id="282" r:id="rId10"/>
    <p:sldId id="289" r:id="rId11"/>
    <p:sldId id="290" r:id="rId12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azel Altundal" initials="HA" lastIdx="1" clrIdx="0">
    <p:extLst>
      <p:ext uri="{19B8F6BF-5375-455C-9EA6-DF929625EA0E}">
        <p15:presenceInfo xmlns:p15="http://schemas.microsoft.com/office/powerpoint/2012/main" userId="2e6c391ec3d6f1a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03368"/>
    <a:srgbClr val="99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E62C9F0-F571-4A26-8484-F8D8292F1A99}" v="26" dt="2019-03-17T12:29:44.74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4" d="100"/>
          <a:sy n="64" d="100"/>
        </p:scale>
        <p:origin x="1566" y="6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ristopher Lambert" userId="fd19b436-b60a-4084-a9bb-30ceb62a8afe" providerId="ADAL" clId="{2E62C9F0-F571-4A26-8484-F8D8292F1A99}"/>
    <pc:docChg chg="undo custSel addSld modSld sldOrd">
      <pc:chgData name="Christopher Lambert" userId="fd19b436-b60a-4084-a9bb-30ceb62a8afe" providerId="ADAL" clId="{2E62C9F0-F571-4A26-8484-F8D8292F1A99}" dt="2019-03-17T12:30:14.878" v="2902" actId="20577"/>
      <pc:docMkLst>
        <pc:docMk/>
      </pc:docMkLst>
      <pc:sldChg chg="ord">
        <pc:chgData name="Christopher Lambert" userId="fd19b436-b60a-4084-a9bb-30ceb62a8afe" providerId="ADAL" clId="{2E62C9F0-F571-4A26-8484-F8D8292F1A99}" dt="2019-03-17T12:10:38.061" v="2206"/>
        <pc:sldMkLst>
          <pc:docMk/>
          <pc:sldMk cId="1044075411" sldId="282"/>
        </pc:sldMkLst>
      </pc:sldChg>
      <pc:sldChg chg="ord">
        <pc:chgData name="Christopher Lambert" userId="fd19b436-b60a-4084-a9bb-30ceb62a8afe" providerId="ADAL" clId="{2E62C9F0-F571-4A26-8484-F8D8292F1A99}" dt="2019-03-17T12:10:38.061" v="2206"/>
        <pc:sldMkLst>
          <pc:docMk/>
          <pc:sldMk cId="1685197738" sldId="283"/>
        </pc:sldMkLst>
      </pc:sldChg>
      <pc:sldChg chg="ord">
        <pc:chgData name="Christopher Lambert" userId="fd19b436-b60a-4084-a9bb-30ceb62a8afe" providerId="ADAL" clId="{2E62C9F0-F571-4A26-8484-F8D8292F1A99}" dt="2019-03-17T12:10:38.061" v="2206"/>
        <pc:sldMkLst>
          <pc:docMk/>
          <pc:sldMk cId="2075220393" sldId="284"/>
        </pc:sldMkLst>
      </pc:sldChg>
      <pc:sldChg chg="addSp delSp modSp ord">
        <pc:chgData name="Christopher Lambert" userId="fd19b436-b60a-4084-a9bb-30ceb62a8afe" providerId="ADAL" clId="{2E62C9F0-F571-4A26-8484-F8D8292F1A99}" dt="2019-03-17T12:30:14.878" v="2902" actId="20577"/>
        <pc:sldMkLst>
          <pc:docMk/>
          <pc:sldMk cId="3480199689" sldId="285"/>
        </pc:sldMkLst>
        <pc:spChg chg="mod">
          <ac:chgData name="Christopher Lambert" userId="fd19b436-b60a-4084-a9bb-30ceb62a8afe" providerId="ADAL" clId="{2E62C9F0-F571-4A26-8484-F8D8292F1A99}" dt="2019-03-17T12:30:14.878" v="2902" actId="20577"/>
          <ac:spMkLst>
            <pc:docMk/>
            <pc:sldMk cId="3480199689" sldId="285"/>
            <ac:spMk id="2" creationId="{224D079E-03AE-40B2-9F5A-DBC631FB1C63}"/>
          </ac:spMkLst>
        </pc:spChg>
        <pc:spChg chg="add del mod">
          <ac:chgData name="Christopher Lambert" userId="fd19b436-b60a-4084-a9bb-30ceb62a8afe" providerId="ADAL" clId="{2E62C9F0-F571-4A26-8484-F8D8292F1A99}" dt="2019-03-17T12:20:05.668" v="2735" actId="478"/>
          <ac:spMkLst>
            <pc:docMk/>
            <pc:sldMk cId="3480199689" sldId="285"/>
            <ac:spMk id="4" creationId="{150E5613-1692-47F6-B62F-6814E669FA2D}"/>
          </ac:spMkLst>
        </pc:spChg>
        <pc:spChg chg="add del mod">
          <ac:chgData name="Christopher Lambert" userId="fd19b436-b60a-4084-a9bb-30ceb62a8afe" providerId="ADAL" clId="{2E62C9F0-F571-4A26-8484-F8D8292F1A99}" dt="2019-03-17T12:20:45.446" v="2744"/>
          <ac:spMkLst>
            <pc:docMk/>
            <pc:sldMk cId="3480199689" sldId="285"/>
            <ac:spMk id="5" creationId="{8B515771-0230-477A-9554-26D602C7EFB3}"/>
          </ac:spMkLst>
        </pc:spChg>
        <pc:spChg chg="add del mod">
          <ac:chgData name="Christopher Lambert" userId="fd19b436-b60a-4084-a9bb-30ceb62a8afe" providerId="ADAL" clId="{2E62C9F0-F571-4A26-8484-F8D8292F1A99}" dt="2019-03-17T12:27:24.363" v="2766"/>
          <ac:spMkLst>
            <pc:docMk/>
            <pc:sldMk cId="3480199689" sldId="285"/>
            <ac:spMk id="6" creationId="{0CD4A772-C09E-4307-BB71-4B8415A2DC2C}"/>
          </ac:spMkLst>
        </pc:spChg>
        <pc:spChg chg="add del mod">
          <ac:chgData name="Christopher Lambert" userId="fd19b436-b60a-4084-a9bb-30ceb62a8afe" providerId="ADAL" clId="{2E62C9F0-F571-4A26-8484-F8D8292F1A99}" dt="2019-03-17T12:27:58.985" v="2812" actId="20577"/>
          <ac:spMkLst>
            <pc:docMk/>
            <pc:sldMk cId="3480199689" sldId="285"/>
            <ac:spMk id="8" creationId="{D020DB87-55B6-470F-A91B-03334A69DA63}"/>
          </ac:spMkLst>
        </pc:spChg>
        <pc:picChg chg="add del mod">
          <ac:chgData name="Christopher Lambert" userId="fd19b436-b60a-4084-a9bb-30ceb62a8afe" providerId="ADAL" clId="{2E62C9F0-F571-4A26-8484-F8D8292F1A99}" dt="2019-03-17T12:20:08.175" v="2736" actId="478"/>
          <ac:picMkLst>
            <pc:docMk/>
            <pc:sldMk cId="3480199689" sldId="285"/>
            <ac:picMk id="1026" creationId="{DB748DD4-765E-435A-8B28-C7BA8787311D}"/>
          </ac:picMkLst>
        </pc:picChg>
        <pc:picChg chg="add del mod">
          <ac:chgData name="Christopher Lambert" userId="fd19b436-b60a-4084-a9bb-30ceb62a8afe" providerId="ADAL" clId="{2E62C9F0-F571-4A26-8484-F8D8292F1A99}" dt="2019-03-17T12:25:52.373" v="2748" actId="478"/>
          <ac:picMkLst>
            <pc:docMk/>
            <pc:sldMk cId="3480199689" sldId="285"/>
            <ac:picMk id="1028" creationId="{8B681B0A-EA36-4DA8-BF87-C6E1A049AC91}"/>
          </ac:picMkLst>
        </pc:picChg>
        <pc:picChg chg="add mod">
          <ac:chgData name="Christopher Lambert" userId="fd19b436-b60a-4084-a9bb-30ceb62a8afe" providerId="ADAL" clId="{2E62C9F0-F571-4A26-8484-F8D8292F1A99}" dt="2019-03-17T12:27:19.739" v="2763" actId="14100"/>
          <ac:picMkLst>
            <pc:docMk/>
            <pc:sldMk cId="3480199689" sldId="285"/>
            <ac:picMk id="1030" creationId="{3E21242A-07AB-4B36-AAF7-8C653E36BD60}"/>
          </ac:picMkLst>
        </pc:picChg>
        <pc:picChg chg="add mod">
          <ac:chgData name="Christopher Lambert" userId="fd19b436-b60a-4084-a9bb-30ceb62a8afe" providerId="ADAL" clId="{2E62C9F0-F571-4A26-8484-F8D8292F1A99}" dt="2019-03-17T12:27:14.386" v="2761" actId="1076"/>
          <ac:picMkLst>
            <pc:docMk/>
            <pc:sldMk cId="3480199689" sldId="285"/>
            <ac:picMk id="1032" creationId="{32E06059-E704-44FE-931B-11F299AB08B1}"/>
          </ac:picMkLst>
        </pc:picChg>
      </pc:sldChg>
      <pc:sldChg chg="addSp delSp modSp add">
        <pc:chgData name="Christopher Lambert" userId="fd19b436-b60a-4084-a9bb-30ceb62a8afe" providerId="ADAL" clId="{2E62C9F0-F571-4A26-8484-F8D8292F1A99}" dt="2019-03-17T11:53:41.687" v="1529" actId="6549"/>
        <pc:sldMkLst>
          <pc:docMk/>
          <pc:sldMk cId="2242599510" sldId="286"/>
        </pc:sldMkLst>
        <pc:spChg chg="del">
          <ac:chgData name="Christopher Lambert" userId="fd19b436-b60a-4084-a9bb-30ceb62a8afe" providerId="ADAL" clId="{2E62C9F0-F571-4A26-8484-F8D8292F1A99}" dt="2019-03-17T11:28:34.626" v="1"/>
          <ac:spMkLst>
            <pc:docMk/>
            <pc:sldMk cId="2242599510" sldId="286"/>
            <ac:spMk id="2" creationId="{71C3281F-8BF3-41DF-A0A7-89D7C2672FD5}"/>
          </ac:spMkLst>
        </pc:spChg>
        <pc:spChg chg="del">
          <ac:chgData name="Christopher Lambert" userId="fd19b436-b60a-4084-a9bb-30ceb62a8afe" providerId="ADAL" clId="{2E62C9F0-F571-4A26-8484-F8D8292F1A99}" dt="2019-03-17T11:28:34.626" v="1"/>
          <ac:spMkLst>
            <pc:docMk/>
            <pc:sldMk cId="2242599510" sldId="286"/>
            <ac:spMk id="3" creationId="{B8C9CD07-4677-4F76-9251-59C437ACDA55}"/>
          </ac:spMkLst>
        </pc:spChg>
        <pc:spChg chg="del">
          <ac:chgData name="Christopher Lambert" userId="fd19b436-b60a-4084-a9bb-30ceb62a8afe" providerId="ADAL" clId="{2E62C9F0-F571-4A26-8484-F8D8292F1A99}" dt="2019-03-17T11:28:34.626" v="1"/>
          <ac:spMkLst>
            <pc:docMk/>
            <pc:sldMk cId="2242599510" sldId="286"/>
            <ac:spMk id="4" creationId="{1B0522C3-850F-40EF-B4F8-1F455C7E6636}"/>
          </ac:spMkLst>
        </pc:spChg>
        <pc:spChg chg="add mod">
          <ac:chgData name="Christopher Lambert" userId="fd19b436-b60a-4084-a9bb-30ceb62a8afe" providerId="ADAL" clId="{2E62C9F0-F571-4A26-8484-F8D8292F1A99}" dt="2019-03-17T11:28:45.163" v="34" actId="20577"/>
          <ac:spMkLst>
            <pc:docMk/>
            <pc:sldMk cId="2242599510" sldId="286"/>
            <ac:spMk id="5" creationId="{D04D9C9C-8077-4F97-9A4C-D03BD6C55130}"/>
          </ac:spMkLst>
        </pc:spChg>
        <pc:spChg chg="add mod">
          <ac:chgData name="Christopher Lambert" userId="fd19b436-b60a-4084-a9bb-30ceb62a8afe" providerId="ADAL" clId="{2E62C9F0-F571-4A26-8484-F8D8292F1A99}" dt="2019-03-17T11:37:55.471" v="666" actId="1076"/>
          <ac:spMkLst>
            <pc:docMk/>
            <pc:sldMk cId="2242599510" sldId="286"/>
            <ac:spMk id="6" creationId="{20B30524-F94E-47B0-8CC0-08EE414DBC5F}"/>
          </ac:spMkLst>
        </pc:spChg>
        <pc:spChg chg="add mod">
          <ac:chgData name="Christopher Lambert" userId="fd19b436-b60a-4084-a9bb-30ceb62a8afe" providerId="ADAL" clId="{2E62C9F0-F571-4A26-8484-F8D8292F1A99}" dt="2019-03-17T11:53:41.687" v="1529" actId="6549"/>
          <ac:spMkLst>
            <pc:docMk/>
            <pc:sldMk cId="2242599510" sldId="286"/>
            <ac:spMk id="7" creationId="{051D4A2B-DADA-44E9-A315-DF2BF2DFEC28}"/>
          </ac:spMkLst>
        </pc:spChg>
        <pc:picChg chg="add mod">
          <ac:chgData name="Christopher Lambert" userId="fd19b436-b60a-4084-a9bb-30ceb62a8afe" providerId="ADAL" clId="{2E62C9F0-F571-4A26-8484-F8D8292F1A99}" dt="2019-03-17T11:38:46.497" v="670" actId="1076"/>
          <ac:picMkLst>
            <pc:docMk/>
            <pc:sldMk cId="2242599510" sldId="286"/>
            <ac:picMk id="8" creationId="{01326B49-6B62-41BB-9863-FF3BA213C917}"/>
          </ac:picMkLst>
        </pc:picChg>
      </pc:sldChg>
      <pc:sldChg chg="modSp add">
        <pc:chgData name="Christopher Lambert" userId="fd19b436-b60a-4084-a9bb-30ceb62a8afe" providerId="ADAL" clId="{2E62C9F0-F571-4A26-8484-F8D8292F1A99}" dt="2019-03-17T11:49:00.033" v="1291" actId="20577"/>
        <pc:sldMkLst>
          <pc:docMk/>
          <pc:sldMk cId="1433118120" sldId="287"/>
        </pc:sldMkLst>
        <pc:spChg chg="mod">
          <ac:chgData name="Christopher Lambert" userId="fd19b436-b60a-4084-a9bb-30ceb62a8afe" providerId="ADAL" clId="{2E62C9F0-F571-4A26-8484-F8D8292F1A99}" dt="2019-03-17T11:39:13.403" v="683" actId="20577"/>
          <ac:spMkLst>
            <pc:docMk/>
            <pc:sldMk cId="1433118120" sldId="287"/>
            <ac:spMk id="2" creationId="{E5F0BDE2-4FF5-4E33-A874-998A75940462}"/>
          </ac:spMkLst>
        </pc:spChg>
        <pc:spChg chg="mod">
          <ac:chgData name="Christopher Lambert" userId="fd19b436-b60a-4084-a9bb-30ceb62a8afe" providerId="ADAL" clId="{2E62C9F0-F571-4A26-8484-F8D8292F1A99}" dt="2019-03-17T11:39:22.822" v="710" actId="20577"/>
          <ac:spMkLst>
            <pc:docMk/>
            <pc:sldMk cId="1433118120" sldId="287"/>
            <ac:spMk id="3" creationId="{89A57959-C5F3-41AE-AD7B-13672CF89228}"/>
          </ac:spMkLst>
        </pc:spChg>
        <pc:spChg chg="mod">
          <ac:chgData name="Christopher Lambert" userId="fd19b436-b60a-4084-a9bb-30ceb62a8afe" providerId="ADAL" clId="{2E62C9F0-F571-4A26-8484-F8D8292F1A99}" dt="2019-03-17T11:49:00.033" v="1291" actId="20577"/>
          <ac:spMkLst>
            <pc:docMk/>
            <pc:sldMk cId="1433118120" sldId="287"/>
            <ac:spMk id="4" creationId="{C2DB5D24-8543-40CF-B249-BB85EBA8380E}"/>
          </ac:spMkLst>
        </pc:spChg>
      </pc:sldChg>
      <pc:sldChg chg="modSp add">
        <pc:chgData name="Christopher Lambert" userId="fd19b436-b60a-4084-a9bb-30ceb62a8afe" providerId="ADAL" clId="{2E62C9F0-F571-4A26-8484-F8D8292F1A99}" dt="2019-03-17T11:57:48.803" v="1829" actId="20577"/>
        <pc:sldMkLst>
          <pc:docMk/>
          <pc:sldMk cId="2244785145" sldId="288"/>
        </pc:sldMkLst>
        <pc:spChg chg="mod">
          <ac:chgData name="Christopher Lambert" userId="fd19b436-b60a-4084-a9bb-30ceb62a8afe" providerId="ADAL" clId="{2E62C9F0-F571-4A26-8484-F8D8292F1A99}" dt="2019-03-17T11:52:17.417" v="1325" actId="20577"/>
          <ac:spMkLst>
            <pc:docMk/>
            <pc:sldMk cId="2244785145" sldId="288"/>
            <ac:spMk id="2" creationId="{8618CD65-EF25-41CB-B1E0-E0A24DDD6312}"/>
          </ac:spMkLst>
        </pc:spChg>
        <pc:spChg chg="mod">
          <ac:chgData name="Christopher Lambert" userId="fd19b436-b60a-4084-a9bb-30ceb62a8afe" providerId="ADAL" clId="{2E62C9F0-F571-4A26-8484-F8D8292F1A99}" dt="2019-03-17T11:57:48.803" v="1829" actId="20577"/>
          <ac:spMkLst>
            <pc:docMk/>
            <pc:sldMk cId="2244785145" sldId="288"/>
            <ac:spMk id="3" creationId="{C4096FDA-2F1D-45CD-A0E8-C7F8D907EC22}"/>
          </ac:spMkLst>
        </pc:spChg>
        <pc:spChg chg="mod">
          <ac:chgData name="Christopher Lambert" userId="fd19b436-b60a-4084-a9bb-30ceb62a8afe" providerId="ADAL" clId="{2E62C9F0-F571-4A26-8484-F8D8292F1A99}" dt="2019-03-17T11:57:18.661" v="1805" actId="20577"/>
          <ac:spMkLst>
            <pc:docMk/>
            <pc:sldMk cId="2244785145" sldId="288"/>
            <ac:spMk id="4" creationId="{2095CF79-9BF8-4E9A-9615-D0D72CAC822F}"/>
          </ac:spMkLst>
        </pc:spChg>
      </pc:sldChg>
      <pc:sldChg chg="modSp add">
        <pc:chgData name="Christopher Lambert" userId="fd19b436-b60a-4084-a9bb-30ceb62a8afe" providerId="ADAL" clId="{2E62C9F0-F571-4A26-8484-F8D8292F1A99}" dt="2019-03-17T12:11:40.623" v="2220" actId="114"/>
        <pc:sldMkLst>
          <pc:docMk/>
          <pc:sldMk cId="1048231997" sldId="289"/>
        </pc:sldMkLst>
        <pc:spChg chg="mod">
          <ac:chgData name="Christopher Lambert" userId="fd19b436-b60a-4084-a9bb-30ceb62a8afe" providerId="ADAL" clId="{2E62C9F0-F571-4A26-8484-F8D8292F1A99}" dt="2019-03-17T11:58:09.394" v="1842" actId="20577"/>
          <ac:spMkLst>
            <pc:docMk/>
            <pc:sldMk cId="1048231997" sldId="289"/>
            <ac:spMk id="2" creationId="{35A32CFC-2D38-4C5A-A90A-FCBAB2BFD28A}"/>
          </ac:spMkLst>
        </pc:spChg>
        <pc:spChg chg="mod">
          <ac:chgData name="Christopher Lambert" userId="fd19b436-b60a-4084-a9bb-30ceb62a8afe" providerId="ADAL" clId="{2E62C9F0-F571-4A26-8484-F8D8292F1A99}" dt="2019-03-17T12:09:56.981" v="2191" actId="1076"/>
          <ac:spMkLst>
            <pc:docMk/>
            <pc:sldMk cId="1048231997" sldId="289"/>
            <ac:spMk id="3" creationId="{34745D20-25E3-421B-93CD-5E9CD29FD166}"/>
          </ac:spMkLst>
        </pc:spChg>
        <pc:spChg chg="mod">
          <ac:chgData name="Christopher Lambert" userId="fd19b436-b60a-4084-a9bb-30ceb62a8afe" providerId="ADAL" clId="{2E62C9F0-F571-4A26-8484-F8D8292F1A99}" dt="2019-03-17T12:11:40.623" v="2220" actId="114"/>
          <ac:spMkLst>
            <pc:docMk/>
            <pc:sldMk cId="1048231997" sldId="289"/>
            <ac:spMk id="4" creationId="{7B402151-E687-43F8-81D7-D3C7B8AF61DC}"/>
          </ac:spMkLst>
        </pc:spChg>
      </pc:sldChg>
      <pc:sldChg chg="modSp add">
        <pc:chgData name="Christopher Lambert" userId="fd19b436-b60a-4084-a9bb-30ceb62a8afe" providerId="ADAL" clId="{2E62C9F0-F571-4A26-8484-F8D8292F1A99}" dt="2019-03-17T12:17:12.325" v="2727" actId="20577"/>
        <pc:sldMkLst>
          <pc:docMk/>
          <pc:sldMk cId="4288806712" sldId="290"/>
        </pc:sldMkLst>
        <pc:spChg chg="mod">
          <ac:chgData name="Christopher Lambert" userId="fd19b436-b60a-4084-a9bb-30ceb62a8afe" providerId="ADAL" clId="{2E62C9F0-F571-4A26-8484-F8D8292F1A99}" dt="2019-03-17T12:10:24.824" v="2205" actId="20577"/>
          <ac:spMkLst>
            <pc:docMk/>
            <pc:sldMk cId="4288806712" sldId="290"/>
            <ac:spMk id="2" creationId="{B810E2E4-B923-4376-9018-D058E1F1DC7A}"/>
          </ac:spMkLst>
        </pc:spChg>
        <pc:spChg chg="mod">
          <ac:chgData name="Christopher Lambert" userId="fd19b436-b60a-4084-a9bb-30ceb62a8afe" providerId="ADAL" clId="{2E62C9F0-F571-4A26-8484-F8D8292F1A99}" dt="2019-03-17T12:11:59.860" v="2233" actId="20577"/>
          <ac:spMkLst>
            <pc:docMk/>
            <pc:sldMk cId="4288806712" sldId="290"/>
            <ac:spMk id="3" creationId="{CC02707D-DA7C-4DB1-B60D-A57B83B654DF}"/>
          </ac:spMkLst>
        </pc:spChg>
        <pc:spChg chg="mod">
          <ac:chgData name="Christopher Lambert" userId="fd19b436-b60a-4084-a9bb-30ceb62a8afe" providerId="ADAL" clId="{2E62C9F0-F571-4A26-8484-F8D8292F1A99}" dt="2019-03-17T12:17:12.325" v="2727" actId="20577"/>
          <ac:spMkLst>
            <pc:docMk/>
            <pc:sldMk cId="4288806712" sldId="290"/>
            <ac:spMk id="4" creationId="{4F57393B-DEC9-478B-B982-B0A3C7007539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2" name="Google Shape;62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" name="Google Shape;63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>
  <p:cSld name="Title Slid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2" descr="5011_PPT_BG_EndP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2"/>
            <a:ext cx="9145588" cy="68601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" name="Google Shape;19;p2"/>
          <p:cNvCxnSpPr/>
          <p:nvPr/>
        </p:nvCxnSpPr>
        <p:spPr>
          <a:xfrm>
            <a:off x="2170115" y="1786469"/>
            <a:ext cx="1587" cy="1312333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0" name="Google Shape;20;p2" descr="Picture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8963" y="1752602"/>
            <a:ext cx="1371333" cy="1371598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2"/>
          <p:cNvSpPr txBox="1">
            <a:spLocks noGrp="1"/>
          </p:cNvSpPr>
          <p:nvPr>
            <p:ph type="ctrTitle"/>
          </p:nvPr>
        </p:nvSpPr>
        <p:spPr>
          <a:xfrm>
            <a:off x="2500299" y="1828800"/>
            <a:ext cx="5715040" cy="12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Subtitle">
  <p:cSld name="Content with Subtitle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>
            <a:spLocks noGrp="1"/>
          </p:cNvSpPr>
          <p:nvPr>
            <p:ph type="title"/>
          </p:nvPr>
        </p:nvSpPr>
        <p:spPr>
          <a:xfrm>
            <a:off x="2411760" y="0"/>
            <a:ext cx="657984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subTitle" idx="1"/>
          </p:nvPr>
        </p:nvSpPr>
        <p:spPr>
          <a:xfrm>
            <a:off x="500034" y="1109950"/>
            <a:ext cx="8143932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2880"/>
              <a:buFont typeface="Arial"/>
              <a:buNone/>
              <a:defRPr sz="2400" b="1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body" idx="2"/>
          </p:nvPr>
        </p:nvSpPr>
        <p:spPr>
          <a:xfrm>
            <a:off x="457200" y="1785930"/>
            <a:ext cx="8229600" cy="43116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11480" algn="l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88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C9CAC93-C946-4927-BEC9-313762C0CC17}"/>
              </a:ext>
            </a:extLst>
          </p:cNvPr>
          <p:cNvSpPr/>
          <p:nvPr userDrawn="1"/>
        </p:nvSpPr>
        <p:spPr>
          <a:xfrm>
            <a:off x="32165" y="18380"/>
            <a:ext cx="2338842" cy="792229"/>
          </a:xfrm>
          <a:prstGeom prst="rect">
            <a:avLst/>
          </a:prstGeom>
          <a:solidFill>
            <a:srgbClr val="003368"/>
          </a:solidFill>
          <a:ln>
            <a:solidFill>
              <a:srgbClr val="0033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4815E54-4B89-4423-93B4-1A437C6C8E7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012E55"/>
              </a:clrFrom>
              <a:clrTo>
                <a:srgbClr val="012E55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8380"/>
            <a:ext cx="2391139" cy="79222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6610FFA-BF90-4C93-8A03-097623834504}"/>
              </a:ext>
            </a:extLst>
          </p:cNvPr>
          <p:cNvSpPr/>
          <p:nvPr userDrawn="1"/>
        </p:nvSpPr>
        <p:spPr>
          <a:xfrm>
            <a:off x="6442155" y="6437560"/>
            <a:ext cx="2550211" cy="3651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B208563-6216-4BDA-8A33-E2E422F369B6}"/>
              </a:ext>
            </a:extLst>
          </p:cNvPr>
          <p:cNvCxnSpPr/>
          <p:nvPr userDrawn="1"/>
        </p:nvCxnSpPr>
        <p:spPr>
          <a:xfrm>
            <a:off x="2393982" y="165419"/>
            <a:ext cx="0" cy="510042"/>
          </a:xfrm>
          <a:prstGeom prst="line">
            <a:avLst/>
          </a:prstGeom>
          <a:ln>
            <a:solidFill>
              <a:srgbClr val="FFFFFF">
                <a:alpha val="90000"/>
              </a:srgb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/>
          <p:nvPr/>
        </p:nvSpPr>
        <p:spPr>
          <a:xfrm>
            <a:off x="2411415" y="0"/>
            <a:ext cx="6580187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2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Click to edit Master title style</a:t>
            </a:r>
            <a:endParaRPr sz="20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722313" y="3429001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body" idx="1"/>
          </p:nvPr>
        </p:nvSpPr>
        <p:spPr>
          <a:xfrm>
            <a:off x="722313" y="1928815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92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8343834-70ED-4FA1-B11D-E544E93FDB1D}"/>
              </a:ext>
            </a:extLst>
          </p:cNvPr>
          <p:cNvSpPr/>
          <p:nvPr userDrawn="1"/>
        </p:nvSpPr>
        <p:spPr>
          <a:xfrm>
            <a:off x="32165" y="18380"/>
            <a:ext cx="2338842" cy="792229"/>
          </a:xfrm>
          <a:prstGeom prst="rect">
            <a:avLst/>
          </a:prstGeom>
          <a:solidFill>
            <a:srgbClr val="003368"/>
          </a:solidFill>
          <a:ln>
            <a:solidFill>
              <a:srgbClr val="0033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DD04B34-F272-42B7-B547-0FACA444635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012E55"/>
              </a:clrFrom>
              <a:clrTo>
                <a:srgbClr val="012E55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8380"/>
            <a:ext cx="2391139" cy="79222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79F7B25-F684-4E1B-B42D-708E4E3A2A40}"/>
              </a:ext>
            </a:extLst>
          </p:cNvPr>
          <p:cNvSpPr/>
          <p:nvPr userDrawn="1"/>
        </p:nvSpPr>
        <p:spPr>
          <a:xfrm>
            <a:off x="6442155" y="6437560"/>
            <a:ext cx="2550211" cy="3651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7"/>
          <p:cNvSpPr txBox="1">
            <a:spLocks noGrp="1"/>
          </p:cNvSpPr>
          <p:nvPr>
            <p:ph type="title"/>
          </p:nvPr>
        </p:nvSpPr>
        <p:spPr>
          <a:xfrm>
            <a:off x="2411415" y="0"/>
            <a:ext cx="6580187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body" idx="1"/>
          </p:nvPr>
        </p:nvSpPr>
        <p:spPr>
          <a:xfrm>
            <a:off x="457200" y="1371603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11480" algn="l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88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65760" algn="l" rtl="0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16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2"/>
          </p:nvPr>
        </p:nvSpPr>
        <p:spPr>
          <a:xfrm>
            <a:off x="4648200" y="1371603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11480" algn="l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88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65760" algn="l" rtl="0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16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E4A2810-8DF5-4002-BC55-EF07663F1F2E}"/>
              </a:ext>
            </a:extLst>
          </p:cNvPr>
          <p:cNvSpPr/>
          <p:nvPr userDrawn="1"/>
        </p:nvSpPr>
        <p:spPr>
          <a:xfrm>
            <a:off x="32165" y="18380"/>
            <a:ext cx="2338842" cy="792229"/>
          </a:xfrm>
          <a:prstGeom prst="rect">
            <a:avLst/>
          </a:prstGeom>
          <a:solidFill>
            <a:srgbClr val="003368"/>
          </a:solidFill>
          <a:ln>
            <a:solidFill>
              <a:srgbClr val="0033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ABA2DF6-B6CE-4DD5-8183-7008EF60FBC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012E55"/>
              </a:clrFrom>
              <a:clrTo>
                <a:srgbClr val="012E55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8380"/>
            <a:ext cx="2391139" cy="79222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D666063-998C-4684-B005-D2612F3377F4}"/>
              </a:ext>
            </a:extLst>
          </p:cNvPr>
          <p:cNvSpPr/>
          <p:nvPr userDrawn="1"/>
        </p:nvSpPr>
        <p:spPr>
          <a:xfrm>
            <a:off x="6442155" y="6437560"/>
            <a:ext cx="2550211" cy="3651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8"/>
          <p:cNvSpPr txBox="1">
            <a:spLocks noGrp="1"/>
          </p:cNvSpPr>
          <p:nvPr>
            <p:ph type="title"/>
          </p:nvPr>
        </p:nvSpPr>
        <p:spPr>
          <a:xfrm>
            <a:off x="2411415" y="0"/>
            <a:ext cx="6580187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FE9A2D3-B91E-419E-9A3D-C8D9E93B9E31}"/>
              </a:ext>
            </a:extLst>
          </p:cNvPr>
          <p:cNvSpPr/>
          <p:nvPr userDrawn="1"/>
        </p:nvSpPr>
        <p:spPr>
          <a:xfrm>
            <a:off x="32165" y="18380"/>
            <a:ext cx="2338842" cy="792229"/>
          </a:xfrm>
          <a:prstGeom prst="rect">
            <a:avLst/>
          </a:prstGeom>
          <a:solidFill>
            <a:srgbClr val="003368"/>
          </a:solidFill>
          <a:ln>
            <a:solidFill>
              <a:srgbClr val="0033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C606FA-F729-46A4-8680-508DF97DAAF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012E55"/>
              </a:clrFrom>
              <a:clrTo>
                <a:srgbClr val="012E55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8380"/>
            <a:ext cx="2391139" cy="79222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A7659DF-BE5B-4A9B-AF2A-559BC17FDEC4}"/>
              </a:ext>
            </a:extLst>
          </p:cNvPr>
          <p:cNvSpPr/>
          <p:nvPr userDrawn="1"/>
        </p:nvSpPr>
        <p:spPr>
          <a:xfrm>
            <a:off x="6442155" y="6437560"/>
            <a:ext cx="2550211" cy="3651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963D83F-AA53-4A9F-8200-FC6171122F47}"/>
              </a:ext>
            </a:extLst>
          </p:cNvPr>
          <p:cNvSpPr/>
          <p:nvPr userDrawn="1"/>
        </p:nvSpPr>
        <p:spPr>
          <a:xfrm>
            <a:off x="32165" y="18380"/>
            <a:ext cx="2338842" cy="792229"/>
          </a:xfrm>
          <a:prstGeom prst="rect">
            <a:avLst/>
          </a:prstGeom>
          <a:solidFill>
            <a:srgbClr val="003368"/>
          </a:solidFill>
          <a:ln>
            <a:solidFill>
              <a:srgbClr val="0033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01A402-5672-4FF3-A24E-F962408E66A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012E55"/>
              </a:clrFrom>
              <a:clrTo>
                <a:srgbClr val="012E55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8380"/>
            <a:ext cx="2391139" cy="79222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C4A8B78-E781-48AE-9D1D-EB938BC3B537}"/>
              </a:ext>
            </a:extLst>
          </p:cNvPr>
          <p:cNvSpPr/>
          <p:nvPr userDrawn="1"/>
        </p:nvSpPr>
        <p:spPr>
          <a:xfrm>
            <a:off x="6442155" y="6437560"/>
            <a:ext cx="2550211" cy="3651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>
  <p:cSld name="Content with Caption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>
            <a:spLocks noGrp="1"/>
          </p:cNvSpPr>
          <p:nvPr>
            <p:ph type="body" idx="1"/>
          </p:nvPr>
        </p:nvSpPr>
        <p:spPr>
          <a:xfrm>
            <a:off x="3575050" y="1428739"/>
            <a:ext cx="5111750" cy="46974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11480" algn="l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88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65760" algn="l" rtl="0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216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" name="Google Shape;48;p10"/>
          <p:cNvSpPr txBox="1">
            <a:spLocks noGrp="1"/>
          </p:cNvSpPr>
          <p:nvPr>
            <p:ph type="body" idx="2"/>
          </p:nvPr>
        </p:nvSpPr>
        <p:spPr>
          <a:xfrm>
            <a:off x="457202" y="1435103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350"/>
              </a:spcBef>
              <a:spcAft>
                <a:spcPts val="0"/>
              </a:spcAft>
              <a:buClr>
                <a:schemeClr val="accent2"/>
              </a:buClr>
              <a:buSzPts val="168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" name="Google Shape;49;p10"/>
          <p:cNvSpPr txBox="1">
            <a:spLocks noGrp="1"/>
          </p:cNvSpPr>
          <p:nvPr>
            <p:ph type="title"/>
          </p:nvPr>
        </p:nvSpPr>
        <p:spPr>
          <a:xfrm>
            <a:off x="2411760" y="0"/>
            <a:ext cx="657984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2B47EE4-AA76-48B4-9032-8DA9AF175549}"/>
              </a:ext>
            </a:extLst>
          </p:cNvPr>
          <p:cNvSpPr/>
          <p:nvPr userDrawn="1"/>
        </p:nvSpPr>
        <p:spPr>
          <a:xfrm>
            <a:off x="32165" y="18380"/>
            <a:ext cx="2338842" cy="792229"/>
          </a:xfrm>
          <a:prstGeom prst="rect">
            <a:avLst/>
          </a:prstGeom>
          <a:solidFill>
            <a:srgbClr val="003368"/>
          </a:solidFill>
          <a:ln>
            <a:solidFill>
              <a:srgbClr val="0033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D3D136-7B4F-4C13-BC12-C7919115091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012E55"/>
              </a:clrFrom>
              <a:clrTo>
                <a:srgbClr val="012E55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8380"/>
            <a:ext cx="2391139" cy="79222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4377B8E-C9BF-4A85-87C4-5E95098C3397}"/>
              </a:ext>
            </a:extLst>
          </p:cNvPr>
          <p:cNvSpPr/>
          <p:nvPr userDrawn="1"/>
        </p:nvSpPr>
        <p:spPr>
          <a:xfrm>
            <a:off x="6442155" y="6437560"/>
            <a:ext cx="2550211" cy="3651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>
  <p:cSld name="Picture with Caption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1"/>
          <p:cNvSpPr>
            <a:spLocks noGrp="1"/>
          </p:cNvSpPr>
          <p:nvPr>
            <p:ph type="pic" idx="2"/>
          </p:nvPr>
        </p:nvSpPr>
        <p:spPr>
          <a:xfrm>
            <a:off x="1792288" y="1000110"/>
            <a:ext cx="5486400" cy="4214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3840"/>
              <a:buFont typeface="Arial"/>
              <a:buNone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88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body" idx="1"/>
          </p:nvPr>
        </p:nvSpPr>
        <p:spPr>
          <a:xfrm>
            <a:off x="1792288" y="5367340"/>
            <a:ext cx="5486400" cy="804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350"/>
              </a:spcBef>
              <a:spcAft>
                <a:spcPts val="0"/>
              </a:spcAft>
              <a:buClr>
                <a:schemeClr val="accent2"/>
              </a:buClr>
              <a:buSzPts val="168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" name="Google Shape;53;p11"/>
          <p:cNvSpPr txBox="1">
            <a:spLocks noGrp="1"/>
          </p:cNvSpPr>
          <p:nvPr>
            <p:ph type="title"/>
          </p:nvPr>
        </p:nvSpPr>
        <p:spPr>
          <a:xfrm>
            <a:off x="2411760" y="0"/>
            <a:ext cx="657984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451D94F-95FB-41BC-8841-C9DF685D8ABD}"/>
              </a:ext>
            </a:extLst>
          </p:cNvPr>
          <p:cNvSpPr/>
          <p:nvPr userDrawn="1"/>
        </p:nvSpPr>
        <p:spPr>
          <a:xfrm>
            <a:off x="32165" y="18380"/>
            <a:ext cx="2338842" cy="792229"/>
          </a:xfrm>
          <a:prstGeom prst="rect">
            <a:avLst/>
          </a:prstGeom>
          <a:solidFill>
            <a:srgbClr val="003368"/>
          </a:solidFill>
          <a:ln>
            <a:solidFill>
              <a:srgbClr val="0033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FE1C8C-BC60-44E9-BF07-851DB3CAB14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012E55"/>
              </a:clrFrom>
              <a:clrTo>
                <a:srgbClr val="012E55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8380"/>
            <a:ext cx="2391139" cy="79222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64D31CF-7189-426A-BF1D-C2946BD7BA7B}"/>
              </a:ext>
            </a:extLst>
          </p:cNvPr>
          <p:cNvSpPr/>
          <p:nvPr userDrawn="1"/>
        </p:nvSpPr>
        <p:spPr>
          <a:xfrm>
            <a:off x="6442155" y="6437560"/>
            <a:ext cx="2550211" cy="3651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 type="title">
  <p:cSld name="TITLE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2"/>
          <p:cNvSpPr txBox="1"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" name="Google Shape;56;p12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ctr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88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" name="Google Shape;57;p12"/>
          <p:cNvSpPr txBox="1">
            <a:spLocks noGrp="1"/>
          </p:cNvSpPr>
          <p:nvPr>
            <p:ph type="dt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" name="Google Shape;58;p12"/>
          <p:cNvSpPr txBox="1">
            <a:spLocks noGrp="1"/>
          </p:cNvSpPr>
          <p:nvPr>
            <p:ph type="ft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" name="Google Shape;59;p12"/>
          <p:cNvSpPr txBox="1">
            <a:spLocks noGrp="1"/>
          </p:cNvSpPr>
          <p:nvPr>
            <p:ph type="sldNum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656E40-E99D-4172-9284-42C4BCB32504}"/>
              </a:ext>
            </a:extLst>
          </p:cNvPr>
          <p:cNvSpPr/>
          <p:nvPr userDrawn="1"/>
        </p:nvSpPr>
        <p:spPr>
          <a:xfrm>
            <a:off x="32165" y="18380"/>
            <a:ext cx="2338842" cy="792229"/>
          </a:xfrm>
          <a:prstGeom prst="rect">
            <a:avLst/>
          </a:prstGeom>
          <a:solidFill>
            <a:srgbClr val="003368"/>
          </a:solidFill>
          <a:ln>
            <a:solidFill>
              <a:srgbClr val="0033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B56706F-03CF-4C7E-87AB-2BBCC5D297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012E55"/>
              </a:clrFrom>
              <a:clrTo>
                <a:srgbClr val="012E55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8380"/>
            <a:ext cx="2391139" cy="79222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5ED1AED-1224-491E-8F9D-88CED3F44BD4}"/>
              </a:ext>
            </a:extLst>
          </p:cNvPr>
          <p:cNvSpPr/>
          <p:nvPr userDrawn="1"/>
        </p:nvSpPr>
        <p:spPr>
          <a:xfrm>
            <a:off x="6442155" y="6437560"/>
            <a:ext cx="2550211" cy="3651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/>
          <p:nvPr/>
        </p:nvSpPr>
        <p:spPr>
          <a:xfrm>
            <a:off x="0" y="0"/>
            <a:ext cx="9144000" cy="838200"/>
          </a:xfrm>
          <a:prstGeom prst="rect">
            <a:avLst/>
          </a:prstGeom>
          <a:solidFill>
            <a:srgbClr val="00336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" name="Google Shape;11;p1"/>
          <p:cNvCxnSpPr/>
          <p:nvPr/>
        </p:nvCxnSpPr>
        <p:spPr>
          <a:xfrm>
            <a:off x="0" y="6400800"/>
            <a:ext cx="9144000" cy="0"/>
          </a:xfrm>
          <a:prstGeom prst="straightConnector1">
            <a:avLst/>
          </a:prstGeom>
          <a:noFill/>
          <a:ln w="9525" cap="flat" cmpd="sng">
            <a:solidFill>
              <a:srgbClr val="003368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2" name="Google Shape;12;p1" descr="The evolution starts here"/>
          <p:cNvPicPr preferRelativeResize="0"/>
          <p:nvPr/>
        </p:nvPicPr>
        <p:blipFill rotWithShape="1">
          <a:blip r:embed="rId11">
            <a:alphaModFix/>
          </a:blip>
          <a:srcRect l="1546" t="19051"/>
          <a:stretch/>
        </p:blipFill>
        <p:spPr>
          <a:xfrm>
            <a:off x="6624639" y="6525684"/>
            <a:ext cx="2292350" cy="2032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1"/>
          <p:cNvSpPr/>
          <p:nvPr/>
        </p:nvSpPr>
        <p:spPr>
          <a:xfrm>
            <a:off x="0" y="838200"/>
            <a:ext cx="9144000" cy="76200"/>
          </a:xfrm>
          <a:prstGeom prst="rect">
            <a:avLst/>
          </a:prstGeom>
          <a:solidFill>
            <a:srgbClr val="759FB8"/>
          </a:solidFill>
          <a:ln>
            <a:noFill/>
          </a:ln>
          <a:effectLst>
            <a:outerShdw algn="ctr" rotWithShape="0">
              <a:srgbClr val="808080">
                <a:alpha val="44705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1"/>
          <p:cNvSpPr txBox="1">
            <a:spLocks noGrp="1"/>
          </p:cNvSpPr>
          <p:nvPr>
            <p:ph type="title"/>
          </p:nvPr>
        </p:nvSpPr>
        <p:spPr>
          <a:xfrm>
            <a:off x="2411415" y="0"/>
            <a:ext cx="6580187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" name="Google Shape;15;p1"/>
          <p:cNvSpPr txBox="1">
            <a:spLocks noGrp="1"/>
          </p:cNvSpPr>
          <p:nvPr>
            <p:ph type="body" idx="1"/>
          </p:nvPr>
        </p:nvSpPr>
        <p:spPr>
          <a:xfrm>
            <a:off x="457200" y="1371603"/>
            <a:ext cx="8229600" cy="4525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11480" algn="l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88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" name="Google Shape;16;p1" descr="Picture2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152402" y="107953"/>
            <a:ext cx="1774825" cy="615949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4AC41EB-C703-45C5-9431-44718A0063A0}"/>
              </a:ext>
            </a:extLst>
          </p:cNvPr>
          <p:cNvSpPr/>
          <p:nvPr userDrawn="1"/>
        </p:nvSpPr>
        <p:spPr>
          <a:xfrm>
            <a:off x="6442155" y="6437560"/>
            <a:ext cx="2550211" cy="3651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252FBDD-A86A-4651-8B24-BCDEAA873309}"/>
              </a:ext>
            </a:extLst>
          </p:cNvPr>
          <p:cNvSpPr/>
          <p:nvPr userDrawn="1"/>
        </p:nvSpPr>
        <p:spPr>
          <a:xfrm>
            <a:off x="32165" y="18380"/>
            <a:ext cx="2338842" cy="792229"/>
          </a:xfrm>
          <a:prstGeom prst="rect">
            <a:avLst/>
          </a:prstGeom>
          <a:solidFill>
            <a:srgbClr val="003368"/>
          </a:solidFill>
          <a:ln>
            <a:solidFill>
              <a:srgbClr val="0033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31591EF-123C-410A-A4B5-231B5D0D13FA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clrChange>
              <a:clrFrom>
                <a:srgbClr val="012E55"/>
              </a:clrFrom>
              <a:clrTo>
                <a:srgbClr val="012E55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8380"/>
            <a:ext cx="2391139" cy="792229"/>
          </a:xfrm>
          <a:prstGeom prst="rect">
            <a:avLst/>
          </a:prstGeom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3"/>
          <p:cNvSpPr txBox="1">
            <a:spLocks noGrp="1"/>
          </p:cNvSpPr>
          <p:nvPr>
            <p:ph type="ctrTitle"/>
          </p:nvPr>
        </p:nvSpPr>
        <p:spPr>
          <a:xfrm>
            <a:off x="2454098" y="2133600"/>
            <a:ext cx="5232979" cy="1295400"/>
          </a:xfrm>
        </p:spPr>
        <p:txBody>
          <a:bodyPr/>
          <a:lstStyle/>
          <a:p>
            <a:pPr lvl="0" algn="ctr"/>
            <a:r>
              <a:rPr lang="en-US" sz="3200" dirty="0"/>
              <a:t>GEOM20013: WEEK 3 TUTORIAL</a:t>
            </a:r>
            <a:br>
              <a:rPr lang="en-US" sz="3200" dirty="0"/>
            </a:br>
            <a:br>
              <a:rPr lang="en-US" sz="2000" dirty="0"/>
            </a:br>
            <a:br>
              <a:rPr lang="en-US" sz="2000" dirty="0"/>
            </a:br>
            <a:endParaRPr lang="en-US" sz="20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32CFC-2D38-4C5A-A90A-FCBAB2BFD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Assignment 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4745D20-25E3-421B-93CD-5E9CD29FD1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200" y="966188"/>
            <a:ext cx="8143932" cy="615553"/>
          </a:xfrm>
        </p:spPr>
        <p:txBody>
          <a:bodyPr/>
          <a:lstStyle/>
          <a:p>
            <a:r>
              <a:rPr lang="en-AU" dirty="0"/>
              <a:t>What to do?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402151-E687-43F8-81D7-D3C7B8AF61DC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57200" y="1580163"/>
            <a:ext cx="8229600" cy="4311649"/>
          </a:xfrm>
        </p:spPr>
        <p:txBody>
          <a:bodyPr/>
          <a:lstStyle/>
          <a:p>
            <a:r>
              <a:rPr lang="en-AU" dirty="0"/>
              <a:t>Firstly get the CSV table data</a:t>
            </a:r>
          </a:p>
          <a:p>
            <a:r>
              <a:rPr lang="en-AU" dirty="0"/>
              <a:t>Look at:</a:t>
            </a:r>
          </a:p>
          <a:p>
            <a:pPr marL="45720" indent="0">
              <a:buNone/>
            </a:pPr>
            <a:r>
              <a:rPr lang="en-AU" i="1" dirty="0" err="1"/>
              <a:t>Datapacks</a:t>
            </a:r>
            <a:r>
              <a:rPr lang="en-AU" i="1" dirty="0"/>
              <a:t> &gt; 2016_TSP_SA2_for_Vic_short-header &gt; </a:t>
            </a:r>
            <a:r>
              <a:rPr lang="en-AU" i="1" dirty="0" err="1"/>
              <a:t>Metdata</a:t>
            </a:r>
            <a:r>
              <a:rPr lang="en-AU" i="1" dirty="0"/>
              <a:t> &gt; 2016_TSP_Sequential_Template.xlsx </a:t>
            </a:r>
          </a:p>
          <a:p>
            <a:pPr marL="45720" indent="0">
              <a:buNone/>
            </a:pPr>
            <a:r>
              <a:rPr lang="en-AU" dirty="0"/>
              <a:t>and </a:t>
            </a:r>
            <a:r>
              <a:rPr lang="en-AU" i="1" dirty="0"/>
              <a:t>Metadata_2016_TSP_DataPack.xlsx</a:t>
            </a:r>
          </a:p>
          <a:p>
            <a:pPr marL="45720" indent="0">
              <a:buNone/>
            </a:pPr>
            <a:endParaRPr lang="en-AU" dirty="0"/>
          </a:p>
          <a:p>
            <a:pPr marL="45720" indent="0">
              <a:buNone/>
            </a:pPr>
            <a:r>
              <a:rPr lang="en-AU" dirty="0"/>
              <a:t>These will tell you which CSV files to add for the trend you want to analyse. Will also help in choosing a trend. </a:t>
            </a:r>
          </a:p>
          <a:p>
            <a:pPr marL="45720" indent="0">
              <a:buNone/>
            </a:pPr>
            <a:endParaRPr lang="en-AU" dirty="0"/>
          </a:p>
          <a:p>
            <a:pPr marL="45720" indent="0">
              <a:buNone/>
            </a:pPr>
            <a:r>
              <a:rPr lang="en-AU" dirty="0"/>
              <a:t>Choose appropriate CSV in folder:</a:t>
            </a:r>
          </a:p>
          <a:p>
            <a:pPr marL="45720" indent="0">
              <a:buNone/>
            </a:pPr>
            <a:r>
              <a:rPr lang="en-AU" i="1" dirty="0"/>
              <a:t>2016 Census TSP Statistical Area 2 for VIC</a:t>
            </a:r>
          </a:p>
        </p:txBody>
      </p:sp>
    </p:spTree>
    <p:extLst>
      <p:ext uri="{BB962C8B-B14F-4D97-AF65-F5344CB8AC3E}">
        <p14:creationId xmlns:p14="http://schemas.microsoft.com/office/powerpoint/2010/main" val="10482319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10E2E4-B923-4376-9018-D058E1F1D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Assignment 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C02707D-DA7C-4DB1-B60D-A57B83B654D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dirty="0"/>
              <a:t>What to do?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57393B-DEC9-478B-B982-B0A3C7007539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n-AU" dirty="0"/>
              <a:t>Add CSV into ArcGIS Pro</a:t>
            </a:r>
          </a:p>
          <a:p>
            <a:r>
              <a:rPr lang="en-AU" dirty="0"/>
              <a:t>Join CSV table to SA2 Victoria polygon</a:t>
            </a:r>
          </a:p>
          <a:p>
            <a:r>
              <a:rPr lang="en-AU" dirty="0"/>
              <a:t>Compute Trend:</a:t>
            </a:r>
          </a:p>
          <a:p>
            <a:pPr lvl="1"/>
            <a:r>
              <a:rPr lang="en-AU" dirty="0"/>
              <a:t>Select only required columns</a:t>
            </a:r>
          </a:p>
          <a:p>
            <a:pPr lvl="1"/>
            <a:r>
              <a:rPr lang="en-AU" dirty="0"/>
              <a:t>Add new field (</a:t>
            </a:r>
            <a:r>
              <a:rPr lang="en-AU" dirty="0" err="1"/>
              <a:t>e.g</a:t>
            </a:r>
            <a:r>
              <a:rPr lang="en-AU" dirty="0"/>
              <a:t> percentage change)</a:t>
            </a:r>
          </a:p>
          <a:p>
            <a:pPr lvl="2"/>
            <a:r>
              <a:rPr lang="en-AU" dirty="0"/>
              <a:t>Compute percentage change: (2016 Stat Val) – (2006 Stat Val) / (2006 Stat Val) * 100</a:t>
            </a:r>
          </a:p>
          <a:p>
            <a:pPr lvl="2"/>
            <a:r>
              <a:rPr lang="en-AU" dirty="0"/>
              <a:t>Can do for multiple years or statistic values based on analysis</a:t>
            </a:r>
          </a:p>
          <a:p>
            <a:pPr marL="45720" indent="0">
              <a:buNone/>
            </a:pPr>
            <a:r>
              <a:rPr lang="en-AU" b="1" dirty="0"/>
              <a:t>INSTRUCTIONS: </a:t>
            </a:r>
            <a:r>
              <a:rPr lang="en-AU" dirty="0"/>
              <a:t>LMS&gt; Assessment &gt; A2_Workflow.pdf</a:t>
            </a:r>
            <a:endParaRPr lang="en-AU" b="1" dirty="0"/>
          </a:p>
        </p:txBody>
      </p:sp>
    </p:spTree>
    <p:extLst>
      <p:ext uri="{BB962C8B-B14F-4D97-AF65-F5344CB8AC3E}">
        <p14:creationId xmlns:p14="http://schemas.microsoft.com/office/powerpoint/2010/main" val="42888067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4D079E-03AE-40B2-9F5A-DBC631FB1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Today’s tutorial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D020DB87-55B6-470F-A91B-03334A69DA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0034" y="935974"/>
            <a:ext cx="8143932" cy="615553"/>
          </a:xfrm>
        </p:spPr>
        <p:txBody>
          <a:bodyPr/>
          <a:lstStyle/>
          <a:p>
            <a:r>
              <a:rPr lang="en-AU" dirty="0"/>
              <a:t>Our Plan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B509F553-1983-49AD-A540-729757CDC098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57200" y="1785930"/>
            <a:ext cx="8229600" cy="4311649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AU" b="1" dirty="0"/>
              <a:t>Demonstration </a:t>
            </a:r>
          </a:p>
          <a:p>
            <a:pPr lvl="1">
              <a:lnSpc>
                <a:spcPct val="200000"/>
              </a:lnSpc>
            </a:pPr>
            <a:r>
              <a:rPr lang="en-AU" sz="1800" b="1" dirty="0"/>
              <a:t>Making a Map</a:t>
            </a:r>
          </a:p>
          <a:p>
            <a:pPr lvl="1">
              <a:lnSpc>
                <a:spcPct val="200000"/>
              </a:lnSpc>
            </a:pPr>
            <a:r>
              <a:rPr lang="en-AU" sz="1800" b="1" dirty="0"/>
              <a:t>Joins</a:t>
            </a:r>
          </a:p>
          <a:p>
            <a:pPr>
              <a:lnSpc>
                <a:spcPct val="200000"/>
              </a:lnSpc>
            </a:pPr>
            <a:r>
              <a:rPr lang="en-AU" b="1" dirty="0"/>
              <a:t>Assignment 2 overview</a:t>
            </a:r>
          </a:p>
          <a:p>
            <a:pPr marL="45720" indent="0">
              <a:buNone/>
            </a:pP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6620819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51D4A2B-DADA-44E9-A315-DF2BF2DFEC28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286514" y="1325375"/>
            <a:ext cx="8576132" cy="4691063"/>
          </a:xfrm>
        </p:spPr>
        <p:txBody>
          <a:bodyPr/>
          <a:lstStyle/>
          <a:p>
            <a:pPr marL="571500" indent="-342900">
              <a:buFont typeface="+mj-lt"/>
              <a:buAutoNum type="arabicPeriod"/>
            </a:pPr>
            <a:r>
              <a:rPr lang="en-AU" sz="2000" dirty="0"/>
              <a:t>Make Project in ArcGIS Pro</a:t>
            </a:r>
          </a:p>
          <a:p>
            <a:pPr marL="571500" indent="-342900">
              <a:buFont typeface="+mj-lt"/>
              <a:buAutoNum type="arabicPeriod"/>
            </a:pPr>
            <a:r>
              <a:rPr lang="en-AU" sz="2000" dirty="0"/>
              <a:t>Change Coordinate System of Map Frame: Right click map &gt; Properties &gt; Coordinate Systems</a:t>
            </a:r>
          </a:p>
          <a:p>
            <a:pPr marL="571500" indent="-342900">
              <a:buFont typeface="+mj-lt"/>
              <a:buAutoNum type="arabicPeriod"/>
            </a:pPr>
            <a:r>
              <a:rPr lang="en-AU" sz="2000" dirty="0"/>
              <a:t>MGA2020 Zone 55</a:t>
            </a:r>
          </a:p>
          <a:p>
            <a:pPr marL="571500" indent="-342900">
              <a:buFont typeface="+mj-lt"/>
              <a:buAutoNum type="arabicPeriod"/>
            </a:pPr>
            <a:r>
              <a:rPr lang="en-AU" sz="2000" dirty="0"/>
              <a:t>Save project</a:t>
            </a:r>
          </a:p>
          <a:p>
            <a:pPr marL="571500" indent="-342900">
              <a:buFont typeface="+mj-lt"/>
              <a:buAutoNum type="arabicPeriod"/>
            </a:pPr>
            <a:r>
              <a:rPr lang="en-AU" sz="2000" dirty="0"/>
              <a:t>Add data into project</a:t>
            </a:r>
          </a:p>
          <a:p>
            <a:pPr marL="571500" indent="-342900">
              <a:buFont typeface="+mj-lt"/>
              <a:buAutoNum type="arabicPeriod"/>
            </a:pPr>
            <a:r>
              <a:rPr lang="en-AU" sz="2000" dirty="0"/>
              <a:t>Project data (if required)</a:t>
            </a:r>
          </a:p>
          <a:p>
            <a:pPr marL="571500" indent="-342900">
              <a:buFont typeface="+mj-lt"/>
              <a:buAutoNum type="arabicPeriod"/>
            </a:pPr>
            <a:r>
              <a:rPr lang="en-AU" sz="2000" dirty="0"/>
              <a:t>Do analysis</a:t>
            </a:r>
          </a:p>
          <a:p>
            <a:pPr marL="571500" indent="-342900">
              <a:buFont typeface="+mj-lt"/>
              <a:buAutoNum type="arabicPeriod"/>
            </a:pPr>
            <a:r>
              <a:rPr lang="en-AU" sz="2000" dirty="0"/>
              <a:t>Make a map (Layout view)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04D9C9C-8077-4F97-9A4C-D03BD6C551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Setting up ArcGIS Pro</a:t>
            </a:r>
          </a:p>
        </p:txBody>
      </p:sp>
    </p:spTree>
    <p:extLst>
      <p:ext uri="{BB962C8B-B14F-4D97-AF65-F5344CB8AC3E}">
        <p14:creationId xmlns:p14="http://schemas.microsoft.com/office/powerpoint/2010/main" val="22425995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18CD65-EF25-41CB-B1E0-E0A24DDD6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Exercise: Make a Map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096FDA-2F1D-45CD-A0E8-C7F8D907EC2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dirty="0"/>
              <a:t>Make a Quick map of SA2 Areas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95CF79-9BF8-4E9A-9615-D0D72CAC822F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n-AU" dirty="0"/>
              <a:t>Create new project</a:t>
            </a:r>
          </a:p>
          <a:p>
            <a:r>
              <a:rPr lang="en-AU" dirty="0"/>
              <a:t>Project coordinate system</a:t>
            </a:r>
          </a:p>
          <a:p>
            <a:r>
              <a:rPr lang="en-AU" dirty="0"/>
              <a:t>Add SA2_2016_AUST into ArcGIS Pro</a:t>
            </a:r>
          </a:p>
          <a:p>
            <a:r>
              <a:rPr lang="en-AU" dirty="0"/>
              <a:t>Only show Victoria</a:t>
            </a:r>
          </a:p>
          <a:p>
            <a:pPr marL="419100" indent="-342900">
              <a:buFont typeface="Arial" panose="020B0604020202020204" pitchFamily="34" charset="0"/>
              <a:buChar char="•"/>
            </a:pPr>
            <a:r>
              <a:rPr lang="en-AU" dirty="0"/>
              <a:t>Make a quick map with BOLTS and SA2 in different colours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2447851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F0BDE2-4FF5-4E33-A874-998A75940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Assignment 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9A57959-C5F3-41AE-AD7B-13672CF8922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dirty="0"/>
              <a:t>Census Analysis using GIS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DB5D24-8543-40CF-B249-BB85EBA8380E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pPr marL="502920" indent="-457200">
              <a:buFont typeface="+mj-lt"/>
              <a:buAutoNum type="arabicPeriod"/>
            </a:pPr>
            <a:r>
              <a:rPr lang="en-AU" dirty="0"/>
              <a:t>Select a population statistic (age, education, etc.)</a:t>
            </a:r>
          </a:p>
          <a:p>
            <a:pPr marL="502920" indent="-457200">
              <a:buFont typeface="+mj-lt"/>
              <a:buAutoNum type="arabicPeriod"/>
            </a:pPr>
            <a:r>
              <a:rPr lang="en-AU" dirty="0"/>
              <a:t>Select three SA2 regions to make recommendations to</a:t>
            </a:r>
          </a:p>
          <a:p>
            <a:pPr marL="502920" indent="-457200">
              <a:buFont typeface="+mj-lt"/>
              <a:buAutoNum type="arabicPeriod"/>
            </a:pPr>
            <a:r>
              <a:rPr lang="en-AU" dirty="0"/>
              <a:t>Compute trend (THE CHANGE IN) between census years (e.g. 2006-2016) for the all of Melbourne or all regional areas</a:t>
            </a:r>
          </a:p>
          <a:p>
            <a:pPr marL="502920" indent="-457200">
              <a:buFont typeface="+mj-lt"/>
              <a:buAutoNum type="arabicPeriod"/>
            </a:pPr>
            <a:r>
              <a:rPr lang="en-AU" dirty="0"/>
              <a:t>Make a choropleth (colourful) map based on trend values.</a:t>
            </a:r>
          </a:p>
          <a:p>
            <a:pPr marL="502920" indent="-457200">
              <a:buFont typeface="+mj-lt"/>
              <a:buAutoNum type="arabicPeriod"/>
            </a:pPr>
            <a:r>
              <a:rPr lang="en-AU" dirty="0"/>
              <a:t>Make recommendations to chosen SA2 regions based on trend (</a:t>
            </a:r>
            <a:r>
              <a:rPr lang="en-AU" dirty="0" err="1"/>
              <a:t>e.g</a:t>
            </a:r>
            <a:r>
              <a:rPr lang="en-AU" dirty="0"/>
              <a:t> build more schools)</a:t>
            </a:r>
          </a:p>
          <a:p>
            <a:pPr marL="502920" indent="-457200">
              <a:buFont typeface="+mj-lt"/>
              <a:buAutoNum type="arabicPeriod"/>
            </a:pPr>
            <a:endParaRPr lang="en-AU" dirty="0"/>
          </a:p>
          <a:p>
            <a:pPr marL="502920" indent="-457200">
              <a:buFont typeface="+mj-lt"/>
              <a:buAutoNum type="arabicPeriod"/>
            </a:pP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331181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7B4A9-1F37-4DEB-9414-AA5EC8538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Assignment 2: Census GIS examples</a:t>
            </a: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AF1AD6C3-BB63-4C88-B504-EB6DCF515E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489" y="1005498"/>
            <a:ext cx="7920111" cy="5599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6515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EF7792-AF00-4302-BAF2-8727943EB3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Assignment 2: Census GIS examples</a:t>
            </a:r>
          </a:p>
        </p:txBody>
      </p:sp>
      <p:pic>
        <p:nvPicPr>
          <p:cNvPr id="5" name="Picture 4" descr="HAZEL:gis:Assignment1:Percentage of students in each LGA of greater Melbourne who attend government secondary schools2.pdf">
            <a:extLst>
              <a:ext uri="{FF2B5EF4-FFF2-40B4-BE49-F238E27FC236}">
                <a16:creationId xmlns:a16="http://schemas.microsoft.com/office/drawing/2014/main" id="{1D551E4C-FC54-40A3-BCD6-3B0F3D32147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2079" y="1334529"/>
            <a:ext cx="6579841" cy="4724194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20752203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EF7792-AF00-4302-BAF2-8727943EB3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Assignment 2: Census GIS examples </a:t>
            </a:r>
          </a:p>
        </p:txBody>
      </p:sp>
      <p:pic>
        <p:nvPicPr>
          <p:cNvPr id="4" name="Picture 3" descr="Macintosh HD:Users:hazelaltundal:Desktop:Government secondary schools and public transport routes.pdf">
            <a:extLst>
              <a:ext uri="{FF2B5EF4-FFF2-40B4-BE49-F238E27FC236}">
                <a16:creationId xmlns:a16="http://schemas.microsoft.com/office/drawing/2014/main" id="{B2639366-B2DC-48B7-84E8-06195687713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872" y="1136822"/>
            <a:ext cx="7008255" cy="49786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851977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EF7792-AF00-4302-BAF2-8727943EB3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Assignment 2: Census GIS</a:t>
            </a:r>
          </a:p>
        </p:txBody>
      </p:sp>
      <p:pic>
        <p:nvPicPr>
          <p:cNvPr id="10" name="Picture 9" descr="Macintosh HD:Users:hazelaltundal:Desktop:gis:assignment1 one:Final_gov_sec_schools.pdf">
            <a:extLst>
              <a:ext uri="{FF2B5EF4-FFF2-40B4-BE49-F238E27FC236}">
                <a16:creationId xmlns:a16="http://schemas.microsoft.com/office/drawing/2014/main" id="{81CEAB34-57F1-42AE-B1C5-7955900C9B7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7583" y="900333"/>
            <a:ext cx="4204571" cy="549999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44075411"/>
      </p:ext>
    </p:extLst>
  </p:cSld>
  <p:clrMapOvr>
    <a:masterClrMapping/>
  </p:clrMapOvr>
</p:sld>
</file>

<file path=ppt/theme/theme1.xml><?xml version="1.0" encoding="utf-8"?>
<a:theme xmlns:a="http://schemas.openxmlformats.org/drawingml/2006/main" name="Unimelb">
  <a:themeElements>
    <a:clrScheme name="Blank Presentation 14">
      <a:dk1>
        <a:srgbClr val="000000"/>
      </a:dk1>
      <a:lt1>
        <a:srgbClr val="FFFFFF"/>
      </a:lt1>
      <a:dk2>
        <a:srgbClr val="FFFFFF"/>
      </a:dk2>
      <a:lt2>
        <a:srgbClr val="808080"/>
      </a:lt2>
      <a:accent1>
        <a:srgbClr val="BBE0E3"/>
      </a:accent1>
      <a:accent2>
        <a:srgbClr val="003368"/>
      </a:accent2>
      <a:accent3>
        <a:srgbClr val="FFFFFF"/>
      </a:accent3>
      <a:accent4>
        <a:srgbClr val="000000"/>
      </a:accent4>
      <a:accent5>
        <a:srgbClr val="DAEDEF"/>
      </a:accent5>
      <a:accent6>
        <a:srgbClr val="002D5E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5785</TotalTime>
  <Words>380</Words>
  <Application>Microsoft Office PowerPoint</Application>
  <PresentationFormat>On-screen Show (4:3)</PresentationFormat>
  <Paragraphs>56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Calibri</vt:lpstr>
      <vt:lpstr>Unimelb</vt:lpstr>
      <vt:lpstr>GEOM20013: WEEK 3 TUTORIAL   </vt:lpstr>
      <vt:lpstr>Today’s tutorial</vt:lpstr>
      <vt:lpstr>Setting up ArcGIS Pro</vt:lpstr>
      <vt:lpstr>Exercise: Make a Map</vt:lpstr>
      <vt:lpstr>Assignment 2</vt:lpstr>
      <vt:lpstr>Assignment 2: Census GIS examples</vt:lpstr>
      <vt:lpstr>Assignment 2: Census GIS examples</vt:lpstr>
      <vt:lpstr>Assignment 2: Census GIS examples </vt:lpstr>
      <vt:lpstr>Assignment 2: Census GIS</vt:lpstr>
      <vt:lpstr>Assignment 2</vt:lpstr>
      <vt:lpstr>Assignment 2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Assessing and Monitoring Mountain Pine Beetle Infestation in Northern British Columbia</dc:title>
  <dc:creator>Connor Wilson</dc:creator>
  <cp:lastModifiedBy>Hazel Altundal</cp:lastModifiedBy>
  <cp:revision>79</cp:revision>
  <dcterms:modified xsi:type="dcterms:W3CDTF">2020-03-15T04:51:52Z</dcterms:modified>
</cp:coreProperties>
</file>